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8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사실 정보</a:t>
            </a:r>
          </a:p>
        </p:txBody>
      </p:sp>
      <p:sp>
        <p:nvSpPr>
          <p:cNvPr id="107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흐린 하늘 아래에 있는 미래형 아파트 건물을 낮은 각도에서 촬영한 흑백 사진"/>
          <p:cNvSpPr>
            <a:spLocks noGrp="1"/>
          </p:cNvSpPr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현대식 회사 건물의 외부를 찍은 흑백 사진 "/>
          <p:cNvSpPr>
            <a:spLocks noGrp="1"/>
          </p:cNvSpPr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건물 위의 격자형 현대식 건축물을 찍은 흑백 사진"/>
          <p:cNvSpPr>
            <a:spLocks noGrp="1"/>
          </p:cNvSpPr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현대식 건물을 낮은 각도에서 촬영한 흑백 사진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건물의 빛과 그림자를 찍은 흑백 사진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23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콘크리트 구조물에 드리운 그림자의 흑백 사진"/>
          <p:cNvSpPr>
            <a:spLocks noGrp="1"/>
          </p:cNvSpPr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1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62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복잡한 건축물을 근접 촬영한 흑백 사진"/>
          <p:cNvSpPr>
            <a:spLocks noGrp="1"/>
          </p:cNvSpPr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의제 부제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팀원…"/>
          <p:cNvSpPr txBox="1">
            <a:spLocks noGrp="1"/>
          </p:cNvSpPr>
          <p:nvPr>
            <p:ph type="body" idx="21"/>
          </p:nvPr>
        </p:nvSpPr>
        <p:spPr>
          <a:xfrm>
            <a:off x="1206499" y="8327120"/>
            <a:ext cx="21971002" cy="36883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defTabSz="767715">
              <a:defRPr sz="4464"/>
            </a:pPr>
            <a:r>
              <a:t>팀원</a:t>
            </a:r>
          </a:p>
          <a:p>
            <a:pPr defTabSz="767715">
              <a:defRPr sz="4464"/>
            </a:pPr>
            <a:r>
              <a:t>• 2018156005 김도건</a:t>
            </a:r>
          </a:p>
          <a:p>
            <a:pPr defTabSz="767715">
              <a:defRPr sz="4464"/>
            </a:pPr>
            <a:r>
              <a:t>• 2018156036 정의현</a:t>
            </a:r>
          </a:p>
          <a:p>
            <a:pPr defTabSz="767715">
              <a:defRPr sz="4464"/>
            </a:pPr>
            <a:r>
              <a:t>• 2018158008 김진유 </a:t>
            </a:r>
          </a:p>
        </p:txBody>
      </p:sp>
      <p:sp>
        <p:nvSpPr>
          <p:cNvPr id="152" name="소프트웨어 응용 설계 3팀"/>
          <p:cNvSpPr txBox="1">
            <a:spLocks noGrp="1"/>
          </p:cNvSpPr>
          <p:nvPr>
            <p:ph type="ctrTitle"/>
          </p:nvPr>
        </p:nvSpPr>
        <p:spPr>
          <a:xfrm>
            <a:off x="1206496" y="1988920"/>
            <a:ext cx="21971004" cy="2217932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소프트웨어</a:t>
            </a:r>
            <a:r>
              <a:rPr dirty="0"/>
              <a:t> </a:t>
            </a:r>
            <a:r>
              <a:rPr dirty="0" err="1"/>
              <a:t>응용</a:t>
            </a:r>
            <a:r>
              <a:rPr dirty="0"/>
              <a:t> </a:t>
            </a:r>
            <a:r>
              <a:rPr dirty="0" err="1"/>
              <a:t>설계</a:t>
            </a:r>
            <a:r>
              <a:rPr dirty="0"/>
              <a:t> 3팀 </a:t>
            </a:r>
          </a:p>
        </p:txBody>
      </p:sp>
      <p:sp>
        <p:nvSpPr>
          <p:cNvPr id="153" name="사용자 요구사항 &amp; 시스템 아키텍쳐"/>
          <p:cNvSpPr txBox="1">
            <a:spLocks noGrp="1"/>
          </p:cNvSpPr>
          <p:nvPr>
            <p:ph type="subTitle" sz="quarter" idx="1"/>
          </p:nvPr>
        </p:nvSpPr>
        <p:spPr>
          <a:xfrm>
            <a:off x="1206500" y="5905500"/>
            <a:ext cx="21971001" cy="190500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사용자</a:t>
            </a:r>
            <a:r>
              <a:rPr dirty="0"/>
              <a:t> </a:t>
            </a:r>
            <a:r>
              <a:rPr dirty="0" err="1"/>
              <a:t>요구사항</a:t>
            </a:r>
            <a:r>
              <a:rPr dirty="0"/>
              <a:t> &amp; </a:t>
            </a:r>
            <a:r>
              <a:rPr dirty="0" err="1"/>
              <a:t>시스템</a:t>
            </a:r>
            <a:r>
              <a:rPr dirty="0"/>
              <a:t> </a:t>
            </a:r>
            <a:r>
              <a:rPr lang="ko-KR" altLang="en-US" dirty="0" err="1"/>
              <a:t>아키텍쳐</a:t>
            </a:r>
            <a:r>
              <a:rPr dirty="0"/>
              <a:t> </a:t>
            </a:r>
          </a:p>
        </p:txBody>
      </p:sp>
      <p:sp>
        <p:nvSpPr>
          <p:cNvPr id="2" name="사용자 요구사항 &amp; 시스템 아키텍쳐">
            <a:extLst>
              <a:ext uri="{FF2B5EF4-FFF2-40B4-BE49-F238E27FC236}">
                <a16:creationId xmlns:a16="http://schemas.microsoft.com/office/drawing/2014/main" id="{57DD0512-46EF-F9B8-CA09-833800D845FE}"/>
              </a:ext>
            </a:extLst>
          </p:cNvPr>
          <p:cNvSpPr txBox="1">
            <a:spLocks/>
          </p:cNvSpPr>
          <p:nvPr/>
        </p:nvSpPr>
        <p:spPr>
          <a:xfrm>
            <a:off x="1206496" y="4552681"/>
            <a:ext cx="21971001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ko-KR" altLang="en-US" dirty="0"/>
              <a:t>취업 준비생을 위한 </a:t>
            </a:r>
            <a:r>
              <a:rPr lang="en-US" altLang="ko-KR" dirty="0"/>
              <a:t>IT </a:t>
            </a:r>
            <a:r>
              <a:rPr lang="ko-KR" altLang="en-US" dirty="0"/>
              <a:t>커뮤니티 사이트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시스템 아키텍쳐"/>
          <p:cNvSpPr txBox="1"/>
          <p:nvPr/>
        </p:nvSpPr>
        <p:spPr>
          <a:xfrm>
            <a:off x="7587818" y="622261"/>
            <a:ext cx="9208364" cy="1971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11600" b="1" spc="-232"/>
            </a:lvl1pPr>
          </a:lstStyle>
          <a:p>
            <a:r>
              <a:t>시스템 아키텍쳐</a:t>
            </a:r>
          </a:p>
        </p:txBody>
      </p:sp>
      <p:pic>
        <p:nvPicPr>
          <p:cNvPr id="18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564" y="3618726"/>
            <a:ext cx="18556872" cy="9562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건물의 빛과 그림자를 찍은 흑백 사진" descr="건물의 빛과 그림자를 찍은 흑백 사진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56" name="1. 사용자 요구사항 분석…"/>
          <p:cNvSpPr txBox="1">
            <a:spLocks noGrp="1"/>
          </p:cNvSpPr>
          <p:nvPr>
            <p:ph type="title"/>
          </p:nvPr>
        </p:nvSpPr>
        <p:spPr>
          <a:xfrm>
            <a:off x="7079890" y="4335638"/>
            <a:ext cx="14195579" cy="715816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1. 사용자 요구사항 분석</a:t>
            </a:r>
          </a:p>
          <a:p>
            <a:endParaRPr/>
          </a:p>
          <a:p>
            <a:endParaRPr/>
          </a:p>
          <a:p>
            <a:r>
              <a:t>2. 시스템 아키텍쳐 </a:t>
            </a:r>
          </a:p>
        </p:txBody>
      </p:sp>
      <p:sp>
        <p:nvSpPr>
          <p:cNvPr id="157" name="목차"/>
          <p:cNvSpPr txBox="1"/>
          <p:nvPr/>
        </p:nvSpPr>
        <p:spPr>
          <a:xfrm>
            <a:off x="10699953" y="443023"/>
            <a:ext cx="2984094" cy="197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z="11600" b="1" spc="-232"/>
            </a:lvl1pPr>
          </a:lstStyle>
          <a:p>
            <a:r>
              <a:t>목차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사용자 요구사항 분석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 spc="-156"/>
            </a:lvl1pPr>
          </a:lstStyle>
          <a:p>
            <a:r>
              <a:t>사용자 요구사항 분석</a:t>
            </a:r>
          </a:p>
        </p:txBody>
      </p:sp>
      <p:sp>
        <p:nvSpPr>
          <p:cNvPr id="160" name="Objec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t>Object</a:t>
            </a:r>
          </a:p>
        </p:txBody>
      </p:sp>
      <p:sp>
        <p:nvSpPr>
          <p:cNvPr id="161" name="웹서버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웹서버</a:t>
            </a:r>
          </a:p>
          <a:p>
            <a:r>
              <a:t>데이터베이스</a:t>
            </a:r>
          </a:p>
          <a:p>
            <a:r>
              <a:t>로그인 및 회원가입</a:t>
            </a:r>
          </a:p>
          <a:p>
            <a:r>
              <a:t>사용자 기준</a:t>
            </a:r>
          </a:p>
          <a:p>
            <a:r>
              <a:t>관리자 기준</a:t>
            </a:r>
          </a:p>
          <a:p>
            <a:r>
              <a:t>게시판</a:t>
            </a:r>
          </a:p>
        </p:txBody>
      </p:sp>
      <p:pic>
        <p:nvPicPr>
          <p:cNvPr id="162" name="복잡한 건축물을 근접 촬영한 흑백 사진" descr="복잡한 건축물을 근접 촬영한 흑백 사진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l="2679" r="2679"/>
          <a:stretch>
            <a:fillRect/>
          </a:stretch>
        </p:blipFill>
        <p:spPr>
          <a:xfrm>
            <a:off x="12192000" y="1263650"/>
            <a:ext cx="10922000" cy="11188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사용자 기준 요구사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사용자 기준 요구사항</a:t>
            </a:r>
          </a:p>
        </p:txBody>
      </p:sp>
      <p:sp>
        <p:nvSpPr>
          <p:cNvPr id="165" name="Cli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t>Client</a:t>
            </a:r>
          </a:p>
        </p:txBody>
      </p:sp>
      <p:sp>
        <p:nvSpPr>
          <p:cNvPr id="166" name="게시글 작성 : 사용자가 게시글을 작성…"/>
          <p:cNvSpPr txBox="1">
            <a:spLocks noGrp="1"/>
          </p:cNvSpPr>
          <p:nvPr>
            <p:ph type="body" idx="1"/>
          </p:nvPr>
        </p:nvSpPr>
        <p:spPr>
          <a:xfrm>
            <a:off x="1206500" y="3426602"/>
            <a:ext cx="21971001" cy="989981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게시글 작성 : 사용자가 게시글을 작성</a:t>
            </a:r>
          </a:p>
          <a:p>
            <a:r>
              <a:t>게시글 수정 : 사용자가 자신의 게시글을 수정</a:t>
            </a:r>
          </a:p>
          <a:p>
            <a:r>
              <a:t>게시글 삭제 : 사용자가 자신의 게시글을 삭제</a:t>
            </a:r>
          </a:p>
          <a:p>
            <a:r>
              <a:t>게시글 조회 : 사용자가 게시글을 조회</a:t>
            </a:r>
          </a:p>
          <a:p>
            <a:r>
              <a:t>게시글 댓글 : 사용자가 게시글에 댓글</a:t>
            </a:r>
          </a:p>
          <a:p>
            <a:r>
              <a:t>쪽지 기능 : 사용자가 관리자 또는 다른 사용자에게 쪽지를 보낼 수 있다.</a:t>
            </a:r>
          </a:p>
          <a:p>
            <a:r>
              <a:t>커뮤니티 정보 제공 : 사용자가 커뮤니티 정보들을 조회할 수 있다. </a:t>
            </a:r>
          </a:p>
          <a:p>
            <a:r>
              <a:t>포트폴리오 비교 서비스 : 사용자가 자신의 포트폴리오를 가지고 비교할 수 있다.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로그인, 개인정보 수정 및 회원가입 요구사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로그인, 개인정보 수정 및 회원가입 요구사항</a:t>
            </a:r>
          </a:p>
        </p:txBody>
      </p:sp>
      <p:sp>
        <p:nvSpPr>
          <p:cNvPr id="169" name="사용자 및 관리자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사용자 및 관리자 </a:t>
            </a:r>
          </a:p>
        </p:txBody>
      </p:sp>
      <p:sp>
        <p:nvSpPr>
          <p:cNvPr id="170" name="회원가입 : [아이디], [비밀번호], [닉네임], [이메일] 입력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회원가입 : [아이디], [비밀번호], [닉네임], [이메일] 입력</a:t>
            </a:r>
          </a:p>
          <a:p>
            <a:r>
              <a:t>로그인 : [아이디], [비밀번호]를 입력하여 로그인</a:t>
            </a:r>
          </a:p>
          <a:p>
            <a:r>
              <a:t>자동 로그인 : 자동로그인 항목 체크/해제로 구별하여 다음부터 자동 로그인</a:t>
            </a:r>
          </a:p>
          <a:p>
            <a:r>
              <a:t>개인정보 수정 : [비밀번호], [닉네임], [이메일] 변경</a:t>
            </a:r>
          </a:p>
          <a:p>
            <a:r>
              <a:t>아이디 찾기 : [이메일]을 이용하여 아이디 찾기</a:t>
            </a:r>
          </a:p>
          <a:p>
            <a:r>
              <a:t>비밀번호 찾기 : [아이디], [이메일]을 이용하여 아이디 찾기 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관리자 기준 요구사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관리자 기준 요구사항 </a:t>
            </a:r>
          </a:p>
        </p:txBody>
      </p:sp>
      <p:sp>
        <p:nvSpPr>
          <p:cNvPr id="173" name="Admi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r>
              <a:t>Admin</a:t>
            </a:r>
          </a:p>
        </p:txBody>
      </p:sp>
      <p:sp>
        <p:nvSpPr>
          <p:cNvPr id="174" name="유저 검색 및 조회 : 관리자가 유저 닉네임을 가지고 관련 글, 댓글 조회…"/>
          <p:cNvSpPr txBox="1">
            <a:spLocks noGrp="1"/>
          </p:cNvSpPr>
          <p:nvPr>
            <p:ph type="body" idx="1"/>
          </p:nvPr>
        </p:nvSpPr>
        <p:spPr>
          <a:xfrm>
            <a:off x="1206500" y="3834809"/>
            <a:ext cx="21971000" cy="9083401"/>
          </a:xfrm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유저 검색 및 조회 : 관리자가 유저 닉네임을 가지고 관련 글, 댓글 조회 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유저 차단 : 관리자가 유저 닉네임으로 권한 차단(댓글, 게시글 작성)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관리자 등록 : 관리자(직원) 등록 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관리자 삭제 : 관리자(직원) 삭제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공지글 생성 : 공지글을 작성하면 유저에게 게시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공지글 수정 : 기존의 공지글을 수정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공지글 삭제 : 기존의 공지글을 삭제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공지글 알림 : 공지글에 대한 알림 기능 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게시판 요구사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게시판 요구사항</a:t>
            </a:r>
          </a:p>
        </p:txBody>
      </p:sp>
      <p:sp>
        <p:nvSpPr>
          <p:cNvPr id="177" name="게시판 기능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게시판 기능 </a:t>
            </a:r>
          </a:p>
        </p:txBody>
      </p:sp>
      <p:sp>
        <p:nvSpPr>
          <p:cNvPr id="178" name="폰트 설정 : 작성 페이지에서 글자의 폰트 설정 가능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폰트 설정 : 작성 페이지에서 글자의 폰트 설정 가능</a:t>
            </a:r>
          </a:p>
          <a:p>
            <a:r>
              <a:t>폰트 크기 : 작성 페이지에서 글자의 폰트 크기 설정 가능 </a:t>
            </a:r>
          </a:p>
          <a:p>
            <a:r>
              <a:t>댓글 신고하기 : 부적절한 댓글을 위한 신고 기능 -&gt; 관리자의 신고 저장 페이지로 넘어감</a:t>
            </a:r>
          </a:p>
          <a:p>
            <a:r>
              <a:t>게시글 신고하기 : 부적절한 게시글을 위한 신고 기능 -&gt; 위와 동일</a:t>
            </a:r>
          </a:p>
          <a:p>
            <a:r>
              <a:t>게시글 추천하기 : 추천하기 구현 및 일정 수치 넘어갈 시 인기글로 넘어감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178" y="900322"/>
            <a:ext cx="19459644" cy="11915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시스템 아키텍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t>시스템 아키텍쳐 </a:t>
            </a:r>
          </a:p>
        </p:txBody>
      </p:sp>
      <p:sp>
        <p:nvSpPr>
          <p:cNvPr id="183" name="클라이언트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클라이언트</a:t>
            </a:r>
          </a:p>
          <a:p>
            <a:r>
              <a:t>서버(AWS)</a:t>
            </a:r>
          </a:p>
          <a:p>
            <a:r>
              <a:t>VPC</a:t>
            </a:r>
          </a:p>
          <a:p>
            <a:r>
              <a:t>EC2, ubuntu</a:t>
            </a:r>
          </a:p>
          <a:p>
            <a:r>
              <a:t>CSS, HTML, JS</a:t>
            </a:r>
          </a:p>
          <a:p>
            <a:r>
              <a:t>Spring Boot</a:t>
            </a:r>
          </a:p>
          <a:p>
            <a:r>
              <a:t>MariaDB, RDS</a:t>
            </a:r>
          </a:p>
        </p:txBody>
      </p:sp>
      <p:pic>
        <p:nvPicPr>
          <p:cNvPr id="184" name="복잡한 건축물을 근접 촬영한 흑백 사진" descr="복잡한 건축물을 근접 촬영한 흑백 사진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l="7014" r="7014"/>
          <a:stretch>
            <a:fillRect/>
          </a:stretch>
        </p:blipFill>
        <p:spPr>
          <a:xfrm>
            <a:off x="12192000" y="1263650"/>
            <a:ext cx="10922000" cy="11188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</Words>
  <Application>Microsoft Office PowerPoint</Application>
  <PresentationFormat>사용자 지정</PresentationFormat>
  <Paragraphs>64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Helvetica Neue</vt:lpstr>
      <vt:lpstr>Helvetica Neue Medium</vt:lpstr>
      <vt:lpstr>32_DynamicDark</vt:lpstr>
      <vt:lpstr>소프트웨어 응용 설계 3팀 </vt:lpstr>
      <vt:lpstr>1. 사용자 요구사항 분석   2. 시스템 아키텍쳐 </vt:lpstr>
      <vt:lpstr>사용자 요구사항 분석</vt:lpstr>
      <vt:lpstr>사용자 기준 요구사항</vt:lpstr>
      <vt:lpstr>로그인, 개인정보 수정 및 회원가입 요구사항</vt:lpstr>
      <vt:lpstr>관리자 기준 요구사항 </vt:lpstr>
      <vt:lpstr>게시판 요구사항</vt:lpstr>
      <vt:lpstr>PowerPoint 프레젠테이션</vt:lpstr>
      <vt:lpstr>시스템 아키텍쳐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소프트웨어 응용 설계 3팀</dc:title>
  <dc:creator>김도건</dc:creator>
  <cp:lastModifiedBy>김도건(2018156005)</cp:lastModifiedBy>
  <cp:revision>1</cp:revision>
  <dcterms:modified xsi:type="dcterms:W3CDTF">2022-11-10T02:45:53Z</dcterms:modified>
</cp:coreProperties>
</file>